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8" r:id="rId2"/>
    <p:sldId id="269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39A"/>
    <a:srgbClr val="006666"/>
    <a:srgbClr val="DE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EBB3CE-486D-44CD-A806-246EB032F828}" type="datetimeFigureOut">
              <a:rPr lang="en-GB"/>
              <a:pPr>
                <a:defRPr/>
              </a:pPr>
              <a:t>11/03/2015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1EE8CF-FFD1-46DC-A7E5-1C46F2BB3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DC Title Slid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3763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571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 b="1">
                <a:latin typeface="Verdana"/>
                <a:cs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63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63707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571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 b="1">
                <a:latin typeface="Verdana"/>
                <a:cs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1335" cy="3763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131" y="1600200"/>
            <a:ext cx="5308669" cy="3763707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571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 b="1">
                <a:latin typeface="Verdana"/>
                <a:cs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5633-C1C7-4FAB-91C0-911685C5AC0C}" type="datetime1">
              <a:rPr lang="en-GB"/>
              <a:pPr>
                <a:defRPr/>
              </a:pPr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76FF-41F1-4CBC-969F-1C5C86EB7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A5D1-7E82-469F-A0B2-3B5395E0F7D9}" type="datetime1">
              <a:rPr lang="en-GB"/>
              <a:pPr>
                <a:defRPr/>
              </a:pPr>
              <a:t>11/03/2015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3295-4D16-40D1-9A32-1A427B332E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DC Footer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5389563"/>
            <a:ext cx="91440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877888"/>
            <a:ext cx="9144000" cy="0"/>
          </a:xfrm>
          <a:prstGeom prst="line">
            <a:avLst/>
          </a:prstGeom>
          <a:ln>
            <a:solidFill>
              <a:srgbClr val="E058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3" r:id="rId2"/>
    <p:sldLayoutId id="2147484074" r:id="rId3"/>
    <p:sldLayoutId id="2147484075" r:id="rId4"/>
    <p:sldLayoutId id="2147484078" r:id="rId5"/>
    <p:sldLayoutId id="214748408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Clr>
          <a:srgbClr val="20839A"/>
        </a:buClr>
        <a:buFont typeface="Arial" charset="0"/>
        <a:defRPr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0839A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E5824"/>
        </a:buClr>
        <a:buFont typeface="Wingdings" pitchFamily="2" charset="2"/>
        <a:buChar char="§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8915" name="Text Placeholder 6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4040188" cy="6477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My disabled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8313" y="1614488"/>
            <a:ext cx="4040187" cy="3951287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a placement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Uses special transport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Accesses a mainstream activity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Is in transition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annual reviews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siblings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Requires intervention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peers</a:t>
            </a:r>
          </a:p>
          <a:p>
            <a:pPr eaLnBrk="1" hangingPunct="1"/>
            <a:endParaRPr lang="en-GB" smtClean="0">
              <a:latin typeface="Verdana" pitchFamily="34" charset="0"/>
              <a:cs typeface="Verdana" pitchFamily="34" charset="0"/>
            </a:endParaRPr>
          </a:p>
          <a:p>
            <a:pPr eaLnBrk="1" hangingPunct="1"/>
            <a:endParaRPr lang="en-GB" smtClean="0">
              <a:latin typeface="Verdana" pitchFamily="34" charset="0"/>
              <a:cs typeface="Verdana" pitchFamily="34" charset="0"/>
            </a:endParaRPr>
          </a:p>
          <a:p>
            <a:pPr eaLnBrk="1" hangingPunct="1"/>
            <a:endParaRPr lang="en-GB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891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36613"/>
            <a:ext cx="4041775" cy="57626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My non disabled child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1628775"/>
            <a:ext cx="4041775" cy="4497388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Goes to school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Gets the bus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Goes swimming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Is moving up to college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parent’s evenings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brothers and sisters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Requires help and support</a:t>
            </a:r>
          </a:p>
          <a:p>
            <a:pPr eaLnBrk="1" hangingPunct="1"/>
            <a:r>
              <a:rPr lang="en-GB" sz="20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Has friends</a:t>
            </a:r>
          </a:p>
          <a:p>
            <a:pPr eaLnBrk="1" hangingPunct="1"/>
            <a:endParaRPr lang="en-GB" smtClean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smtClean="0">
                <a:solidFill>
                  <a:srgbClr val="20839A"/>
                </a:solidFill>
              </a:rPr>
              <a:t>Points to Consider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How can the language we use serve as:</a:t>
            </a:r>
          </a:p>
          <a:p>
            <a:pPr eaLnBrk="1" hangingPunct="1"/>
            <a:endParaRPr lang="en-GB" sz="2800" smtClean="0">
              <a:solidFill>
                <a:srgbClr val="20839A"/>
              </a:solidFill>
              <a:latin typeface="Verdana" pitchFamily="34" charset="0"/>
              <a:cs typeface="Verdan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8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 	A barrier to people’s understanding of your 	child?</a:t>
            </a:r>
          </a:p>
          <a:p>
            <a:pPr eaLnBrk="1" hangingPunct="1">
              <a:buFont typeface="Arial" charset="0"/>
              <a:buChar char="•"/>
            </a:pPr>
            <a:r>
              <a:rPr lang="en-GB" sz="2800" smtClean="0">
                <a:solidFill>
                  <a:srgbClr val="20839A"/>
                </a:solidFill>
                <a:latin typeface="Verdana" pitchFamily="34" charset="0"/>
                <a:cs typeface="Verdana" pitchFamily="34" charset="0"/>
              </a:rPr>
              <a:t> 	An enabler to get the support your child 	requires?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68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Office Theme</vt:lpstr>
      <vt:lpstr>PowerPoint Presentation</vt:lpstr>
      <vt:lpstr>Points to Consider</vt:lpstr>
    </vt:vector>
  </TitlesOfParts>
  <Company>Parker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Wood</dc:creator>
  <cp:lastModifiedBy>Anna Gardiner</cp:lastModifiedBy>
  <cp:revision>175</cp:revision>
  <dcterms:created xsi:type="dcterms:W3CDTF">2014-02-19T16:50:39Z</dcterms:created>
  <dcterms:modified xsi:type="dcterms:W3CDTF">2015-03-11T15:01:48Z</dcterms:modified>
</cp:coreProperties>
</file>